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763" autoAdjust="0"/>
  </p:normalViewPr>
  <p:slideViewPr>
    <p:cSldViewPr snapToGrid="0">
      <p:cViewPr varScale="1">
        <p:scale>
          <a:sx n="73" d="100"/>
          <a:sy n="73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9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EDF9-3D79-45DA-8367-2F63551C4C7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jpeg"/><Relationship Id="rId4" Type="http://schemas.openxmlformats.org/officeDocument/2006/relationships/hyperlink" Target="mailto:hmyc@mweb.co.za" TargetMode="Externa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979"/>
            <a:ext cx="4127015" cy="19641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1489" y="16451"/>
            <a:ext cx="6736250" cy="11904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Youth Sailing Courses</a:t>
            </a: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713220" y="2226431"/>
            <a:ext cx="4649630" cy="279568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ZA" b="1" i="1" dirty="0"/>
              <a:t>10 - 13 December 2019</a:t>
            </a:r>
          </a:p>
          <a:p>
            <a:r>
              <a:rPr lang="en-ZA" b="1" i="1" dirty="0"/>
              <a:t>7 - 10 January 2020</a:t>
            </a:r>
          </a:p>
          <a:p>
            <a:r>
              <a:rPr lang="en-ZA" b="1" i="1" dirty="0"/>
              <a:t>24 - 27 March 2020</a:t>
            </a:r>
          </a:p>
          <a:p>
            <a:r>
              <a:rPr lang="en-ZA" b="1" i="1" dirty="0"/>
              <a:t>23 - 26 June 2020 advanced only	</a:t>
            </a:r>
          </a:p>
          <a:p>
            <a:r>
              <a:rPr lang="en-US" b="1" dirty="0"/>
              <a:t>    HENLEY MIDMAR YACHT CLUB  </a:t>
            </a:r>
            <a:r>
              <a:rPr lang="en-US" sz="1700" b="1" dirty="0"/>
              <a:t>Incorporating Midlands Sailing School</a:t>
            </a:r>
          </a:p>
          <a:p>
            <a:r>
              <a:rPr lang="en-US" sz="1600" b="1" dirty="0"/>
              <a:t>Email: </a:t>
            </a:r>
            <a:r>
              <a:rPr lang="en-ZA" dirty="0">
                <a:hlinkClick r:id="rId4"/>
              </a:rPr>
              <a:t>hmyc@mweb.co.za</a:t>
            </a:r>
            <a:endParaRPr lang="en-ZA" dirty="0"/>
          </a:p>
        </p:txBody>
      </p:sp>
      <p:pic>
        <p:nvPicPr>
          <p:cNvPr id="23" name="Picture 2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1345438-5E67-47A4-BC38-98CAA30F1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54" y="6203285"/>
            <a:ext cx="2575849" cy="6252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0E6B31-A14A-446E-A7F9-7BE045E241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529" y="68432"/>
            <a:ext cx="633274" cy="6075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9342" y="5656443"/>
            <a:ext cx="517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/>
              <a:t>* R1250 for the first child.</a:t>
            </a:r>
          </a:p>
          <a:p>
            <a:pPr algn="ctr"/>
            <a:r>
              <a:rPr lang="en-ZA" sz="1200" dirty="0"/>
              <a:t>* R900 for the second child.</a:t>
            </a:r>
          </a:p>
          <a:p>
            <a:pPr algn="ctr"/>
            <a:r>
              <a:rPr lang="en-ZA" sz="1200" dirty="0"/>
              <a:t>* R650 for the third child.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13093" y="6318442"/>
            <a:ext cx="4825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b="1" dirty="0"/>
              <a:t>Funding from KZN </a:t>
            </a:r>
            <a:r>
              <a:rPr lang="en-ZA" sz="1200" b="1" dirty="0" err="1"/>
              <a:t>Dept</a:t>
            </a:r>
            <a:r>
              <a:rPr lang="en-ZA" sz="1200" b="1" dirty="0"/>
              <a:t> of Sport and Recreation for development sailors, those with a disability and females, </a:t>
            </a:r>
            <a:r>
              <a:rPr lang="en-US" sz="1200" b="1" dirty="0"/>
              <a:t>to address inequality in sport.</a:t>
            </a:r>
            <a:endParaRPr lang="en-ZA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13093" y="955329"/>
            <a:ext cx="5828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Level 1 course “My introduction to sailing”</a:t>
            </a:r>
          </a:p>
          <a:p>
            <a:pPr algn="ctr"/>
            <a:r>
              <a:rPr lang="en-US" sz="2000" b="1" dirty="0"/>
              <a:t>Level 2, 3 or 4 courses “Building my knowledge” “Getting to know my boat” and “Improving my skills”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884409" y="4957817"/>
            <a:ext cx="475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Camp for 4 days during the holidays, have fun and learn to sail.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9" y="1958101"/>
            <a:ext cx="3765504" cy="23095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33" y="6349777"/>
            <a:ext cx="1995822" cy="478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" y="62554"/>
            <a:ext cx="2273085" cy="1145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" y="4009248"/>
            <a:ext cx="2576186" cy="28487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Rectangular Callout 16"/>
          <p:cNvSpPr/>
          <p:nvPr/>
        </p:nvSpPr>
        <p:spPr>
          <a:xfrm rot="1246862">
            <a:off x="9060017" y="648696"/>
            <a:ext cx="2616772" cy="1200329"/>
          </a:xfrm>
          <a:prstGeom prst="wedgeRectCallout">
            <a:avLst>
              <a:gd name="adj1" fmla="val -34241"/>
              <a:gd name="adj2" fmla="val 89363"/>
            </a:avLst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These courses are always very popular so BOOK EARLY TO SECURE YOUR PLACE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4566" y="4189910"/>
            <a:ext cx="4349536" cy="20729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7518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Web98CC</Template>
  <TotalTime>1155</TotalTime>
  <Words>134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Youth Sailing Courses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Cay Hickson</dc:creator>
  <cp:lastModifiedBy>Cay Hickson</cp:lastModifiedBy>
  <cp:revision>34</cp:revision>
  <cp:lastPrinted>2019-10-01T07:58:42Z</cp:lastPrinted>
  <dcterms:created xsi:type="dcterms:W3CDTF">2018-06-21T08:30:24Z</dcterms:created>
  <dcterms:modified xsi:type="dcterms:W3CDTF">2019-10-02T11:14:17Z</dcterms:modified>
</cp:coreProperties>
</file>